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2"/>
  </p:notesMasterIdLst>
  <p:sldIdLst>
    <p:sldId id="313" r:id="rId6"/>
    <p:sldId id="286" r:id="rId7"/>
    <p:sldId id="314" r:id="rId8"/>
    <p:sldId id="312" r:id="rId9"/>
    <p:sldId id="264" r:id="rId10"/>
    <p:sldId id="31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FFDA7D"/>
    <a:srgbClr val="EAEAEA"/>
    <a:srgbClr val="FBA93D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0DCC7F-2E27-4274-8EC7-C0F1F7808F23}" v="14" dt="2024-04-23T18:29:00.9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522" autoAdjust="0"/>
    <p:restoredTop sz="95646" autoAdjust="0"/>
  </p:normalViewPr>
  <p:slideViewPr>
    <p:cSldViewPr snapToGrid="0">
      <p:cViewPr varScale="1">
        <p:scale>
          <a:sx n="58" d="100"/>
          <a:sy n="58" d="100"/>
        </p:scale>
        <p:origin x="77" y="29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llian Alcorn" userId="S::gill_alcorn@wycliffeassociates.org::6bd34c75-7694-4bed-b49b-bd31e3f4958d" providerId="AD" clId="Web-{E7F00AC4-E949-EC13-196B-1847422C6566}"/>
    <pc:docChg chg="modSld">
      <pc:chgData name="Gillian Alcorn" userId="S::gill_alcorn@wycliffeassociates.org::6bd34c75-7694-4bed-b49b-bd31e3f4958d" providerId="AD" clId="Web-{E7F00AC4-E949-EC13-196B-1847422C6566}" dt="2023-10-26T07:08:22.945" v="1" actId="1076"/>
      <pc:docMkLst>
        <pc:docMk/>
      </pc:docMkLst>
      <pc:sldChg chg="modSp">
        <pc:chgData name="Gillian Alcorn" userId="S::gill_alcorn@wycliffeassociates.org::6bd34c75-7694-4bed-b49b-bd31e3f4958d" providerId="AD" clId="Web-{E7F00AC4-E949-EC13-196B-1847422C6566}" dt="2023-10-26T07:08:22.945" v="1" actId="1076"/>
        <pc:sldMkLst>
          <pc:docMk/>
          <pc:sldMk cId="801358169" sldId="286"/>
        </pc:sldMkLst>
        <pc:spChg chg="mod">
          <ac:chgData name="Gillian Alcorn" userId="S::gill_alcorn@wycliffeassociates.org::6bd34c75-7694-4bed-b49b-bd31e3f4958d" providerId="AD" clId="Web-{E7F00AC4-E949-EC13-196B-1847422C6566}" dt="2023-10-26T07:08:22.945" v="1" actId="1076"/>
          <ac:spMkLst>
            <pc:docMk/>
            <pc:sldMk cId="801358169" sldId="286"/>
            <ac:spMk id="6" creationId="{F8E8C7B3-6653-C3DB-4D1B-D24FE443B162}"/>
          </ac:spMkLst>
        </pc:spChg>
      </pc:sldChg>
    </pc:docChg>
  </pc:docChgLst>
  <pc:docChgLst>
    <pc:chgData name="Deborah Shaw" userId="S::deborah_shaw@wycliffeassociates.org::79bf7848-a030-4096-934a-3abbfde4984a" providerId="AD" clId="Web-{9BED96A9-F658-B71B-C146-4D1374995B11}"/>
    <pc:docChg chg="modSld">
      <pc:chgData name="Deborah Shaw" userId="S::deborah_shaw@wycliffeassociates.org::79bf7848-a030-4096-934a-3abbfde4984a" providerId="AD" clId="Web-{9BED96A9-F658-B71B-C146-4D1374995B11}" dt="2023-12-19T04:45:31.011" v="0"/>
      <pc:docMkLst>
        <pc:docMk/>
      </pc:docMkLst>
      <pc:sldChg chg="delAnim">
        <pc:chgData name="Deborah Shaw" userId="S::deborah_shaw@wycliffeassociates.org::79bf7848-a030-4096-934a-3abbfde4984a" providerId="AD" clId="Web-{9BED96A9-F658-B71B-C146-4D1374995B11}" dt="2023-12-19T04:45:31.011" v="0"/>
        <pc:sldMkLst>
          <pc:docMk/>
          <pc:sldMk cId="1105777990" sldId="310"/>
        </pc:sldMkLst>
      </pc:sldChg>
    </pc:docChg>
  </pc:docChgLst>
  <pc:docChgLst>
    <pc:chgData name="Deborah Shaw" userId="79bf7848-a030-4096-934a-3abbfde4984a" providerId="ADAL" clId="{7D0DCC7F-2E27-4274-8EC7-C0F1F7808F23}"/>
    <pc:docChg chg="custSel modSld">
      <pc:chgData name="Deborah Shaw" userId="79bf7848-a030-4096-934a-3abbfde4984a" providerId="ADAL" clId="{7D0DCC7F-2E27-4274-8EC7-C0F1F7808F23}" dt="2024-04-23T18:29:14.198" v="16" actId="1076"/>
      <pc:docMkLst>
        <pc:docMk/>
      </pc:docMkLst>
      <pc:sldChg chg="addSp delSp modSp mod">
        <pc:chgData name="Deborah Shaw" userId="79bf7848-a030-4096-934a-3abbfde4984a" providerId="ADAL" clId="{7D0DCC7F-2E27-4274-8EC7-C0F1F7808F23}" dt="2024-04-23T18:28:07.545" v="10"/>
        <pc:sldMkLst>
          <pc:docMk/>
          <pc:sldMk cId="801358169" sldId="286"/>
        </pc:sldMkLst>
        <pc:spChg chg="del">
          <ac:chgData name="Deborah Shaw" userId="79bf7848-a030-4096-934a-3abbfde4984a" providerId="ADAL" clId="{7D0DCC7F-2E27-4274-8EC7-C0F1F7808F23}" dt="2024-04-23T18:27:52.664" v="7" actId="21"/>
          <ac:spMkLst>
            <pc:docMk/>
            <pc:sldMk cId="801358169" sldId="286"/>
            <ac:spMk id="5" creationId="{A9D11672-7364-C835-C4EB-00E31F619860}"/>
          </ac:spMkLst>
        </pc:spChg>
        <pc:spChg chg="del">
          <ac:chgData name="Deborah Shaw" userId="79bf7848-a030-4096-934a-3abbfde4984a" providerId="ADAL" clId="{7D0DCC7F-2E27-4274-8EC7-C0F1F7808F23}" dt="2024-04-23T18:27:55.609" v="8" actId="21"/>
          <ac:spMkLst>
            <pc:docMk/>
            <pc:sldMk cId="801358169" sldId="286"/>
            <ac:spMk id="6" creationId="{F8E8C7B3-6653-C3DB-4D1B-D24FE443B162}"/>
          </ac:spMkLst>
        </pc:spChg>
        <pc:spChg chg="del">
          <ac:chgData name="Deborah Shaw" userId="79bf7848-a030-4096-934a-3abbfde4984a" providerId="ADAL" clId="{7D0DCC7F-2E27-4274-8EC7-C0F1F7808F23}" dt="2024-04-23T18:27:57.448" v="9" actId="21"/>
          <ac:spMkLst>
            <pc:docMk/>
            <pc:sldMk cId="801358169" sldId="286"/>
            <ac:spMk id="7" creationId="{749B821B-1BDB-03B8-CFD0-0687322342DC}"/>
          </ac:spMkLst>
        </pc:spChg>
        <pc:spChg chg="add mod">
          <ac:chgData name="Deborah Shaw" userId="79bf7848-a030-4096-934a-3abbfde4984a" providerId="ADAL" clId="{7D0DCC7F-2E27-4274-8EC7-C0F1F7808F23}" dt="2024-04-23T18:28:07.545" v="10"/>
          <ac:spMkLst>
            <pc:docMk/>
            <pc:sldMk cId="801358169" sldId="286"/>
            <ac:spMk id="9" creationId="{1BC95267-5DED-17DB-4C70-4ABE107CB048}"/>
          </ac:spMkLst>
        </pc:spChg>
      </pc:sldChg>
      <pc:sldChg chg="modSp mod">
        <pc:chgData name="Deborah Shaw" userId="79bf7848-a030-4096-934a-3abbfde4984a" providerId="ADAL" clId="{7D0DCC7F-2E27-4274-8EC7-C0F1F7808F23}" dt="2024-04-23T18:29:14.198" v="16" actId="1076"/>
        <pc:sldMkLst>
          <pc:docMk/>
          <pc:sldMk cId="1105777990" sldId="310"/>
        </pc:sldMkLst>
        <pc:spChg chg="mod">
          <ac:chgData name="Deborah Shaw" userId="79bf7848-a030-4096-934a-3abbfde4984a" providerId="ADAL" clId="{7D0DCC7F-2E27-4274-8EC7-C0F1F7808F23}" dt="2024-04-23T18:29:14.198" v="16" actId="1076"/>
          <ac:spMkLst>
            <pc:docMk/>
            <pc:sldMk cId="1105777990" sldId="310"/>
            <ac:spMk id="8" creationId="{76297D75-8814-FAE3-6980-409F6084778B}"/>
          </ac:spMkLst>
        </pc:spChg>
      </pc:sldChg>
      <pc:sldChg chg="modSp mod">
        <pc:chgData name="Deborah Shaw" userId="79bf7848-a030-4096-934a-3abbfde4984a" providerId="ADAL" clId="{7D0DCC7F-2E27-4274-8EC7-C0F1F7808F23}" dt="2024-04-23T18:25:42.400" v="6" actId="27636"/>
        <pc:sldMkLst>
          <pc:docMk/>
          <pc:sldMk cId="3629754069" sldId="313"/>
        </pc:sldMkLst>
        <pc:spChg chg="mod">
          <ac:chgData name="Deborah Shaw" userId="79bf7848-a030-4096-934a-3abbfde4984a" providerId="ADAL" clId="{7D0DCC7F-2E27-4274-8EC7-C0F1F7808F23}" dt="2024-04-23T18:25:42.400" v="6" actId="27636"/>
          <ac:spMkLst>
            <pc:docMk/>
            <pc:sldMk cId="3629754069" sldId="313"/>
            <ac:spMk id="3" creationId="{117E80A5-0A88-072D-D373-1B79DB1B2DCA}"/>
          </ac:spMkLst>
        </pc:spChg>
        <pc:spChg chg="mod">
          <ac:chgData name="Deborah Shaw" userId="79bf7848-a030-4096-934a-3abbfde4984a" providerId="ADAL" clId="{7D0DCC7F-2E27-4274-8EC7-C0F1F7808F23}" dt="2024-04-23T18:25:13.034" v="2" actId="20577"/>
          <ac:spMkLst>
            <pc:docMk/>
            <pc:sldMk cId="3629754069" sldId="313"/>
            <ac:spMk id="7" creationId="{6D1C5468-2E27-9AF9-E8A7-9D00C2F6695F}"/>
          </ac:spMkLst>
        </pc:spChg>
      </pc:sldChg>
      <pc:sldChg chg="modSp mod">
        <pc:chgData name="Deborah Shaw" userId="79bf7848-a030-4096-934a-3abbfde4984a" providerId="ADAL" clId="{7D0DCC7F-2E27-4274-8EC7-C0F1F7808F23}" dt="2024-04-23T18:28:27.529" v="11" actId="14100"/>
        <pc:sldMkLst>
          <pc:docMk/>
          <pc:sldMk cId="4128292258" sldId="314"/>
        </pc:sldMkLst>
        <pc:spChg chg="mod">
          <ac:chgData name="Deborah Shaw" userId="79bf7848-a030-4096-934a-3abbfde4984a" providerId="ADAL" clId="{7D0DCC7F-2E27-4274-8EC7-C0F1F7808F23}" dt="2024-04-23T18:28:27.529" v="11" actId="14100"/>
          <ac:spMkLst>
            <pc:docMk/>
            <pc:sldMk cId="4128292258" sldId="314"/>
            <ac:spMk id="2" creationId="{D022B1AD-56C8-7BB7-3840-22E328627AAA}"/>
          </ac:spMkLst>
        </pc:spChg>
      </pc:sldChg>
    </pc:docChg>
  </pc:docChgLst>
  <pc:docChgLst>
    <pc:chgData name="Deborah Shaw" userId="S::deborah_shaw@wycliffeassociates.org::79bf7848-a030-4096-934a-3abbfde4984a" providerId="AD" clId="Web-{D5C936EC-FD53-D199-CC20-CB6CD08E8E29}"/>
    <pc:docChg chg="addSld addMainMaster">
      <pc:chgData name="Deborah Shaw" userId="S::deborah_shaw@wycliffeassociates.org::79bf7848-a030-4096-934a-3abbfde4984a" providerId="AD" clId="Web-{D5C936EC-FD53-D199-CC20-CB6CD08E8E29}" dt="2023-12-19T04:47:17.029" v="0"/>
      <pc:docMkLst>
        <pc:docMk/>
      </pc:docMkLst>
      <pc:sldChg chg="add">
        <pc:chgData name="Deborah Shaw" userId="S::deborah_shaw@wycliffeassociates.org::79bf7848-a030-4096-934a-3abbfde4984a" providerId="AD" clId="Web-{D5C936EC-FD53-D199-CC20-CB6CD08E8E29}" dt="2023-12-19T04:47:17.029" v="0"/>
        <pc:sldMkLst>
          <pc:docMk/>
          <pc:sldMk cId="3629754069" sldId="313"/>
        </pc:sldMkLst>
      </pc:sldChg>
      <pc:sldMasterChg chg="add addSldLayout">
        <pc:chgData name="Deborah Shaw" userId="S::deborah_shaw@wycliffeassociates.org::79bf7848-a030-4096-934a-3abbfde4984a" providerId="AD" clId="Web-{D5C936EC-FD53-D199-CC20-CB6CD08E8E29}" dt="2023-12-19T04:47:17.029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D5C936EC-FD53-D199-CC20-CB6CD08E8E29}" dt="2023-12-19T04:47:17.029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name="Deborah Shaw" userId="S::deborah_shaw@wycliffeassociates.org::79bf7848-a030-4096-934a-3abbfde4984a" providerId="AD" clId="Web-{04549366-4112-8253-4F5F-A4279EC5DDE4}"/>
    <pc:docChg chg="addSld sldOrd">
      <pc:chgData name="Deborah Shaw" userId="S::deborah_shaw@wycliffeassociates.org::79bf7848-a030-4096-934a-3abbfde4984a" providerId="AD" clId="Web-{04549366-4112-8253-4F5F-A4279EC5DDE4}" dt="2023-12-17T22:07:50.739" v="1"/>
      <pc:docMkLst>
        <pc:docMk/>
      </pc:docMkLst>
      <pc:sldChg chg="add ord">
        <pc:chgData name="Deborah Shaw" userId="S::deborah_shaw@wycliffeassociates.org::79bf7848-a030-4096-934a-3abbfde4984a" providerId="AD" clId="Web-{04549366-4112-8253-4F5F-A4279EC5DDE4}" dt="2023-12-17T22:07:50.739" v="1"/>
        <pc:sldMkLst>
          <pc:docMk/>
          <pc:sldMk cId="3829610916" sldId="295"/>
        </pc:sldMkLst>
      </pc:sldChg>
    </pc:docChg>
  </pc:docChgLst>
  <pc:docChgLst>
    <pc:chgData name="Deborah Shaw" userId="79bf7848-a030-4096-934a-3abbfde4984a" providerId="ADAL" clId="{5EBCA9E9-3B7B-4BA3-B612-FAA7B2804D3B}"/>
    <pc:docChg chg="undo custSel addSld delSld modSld">
      <pc:chgData name="Deborah Shaw" userId="79bf7848-a030-4096-934a-3abbfde4984a" providerId="ADAL" clId="{5EBCA9E9-3B7B-4BA3-B612-FAA7B2804D3B}" dt="2023-12-21T03:46:02.675" v="102" actId="2696"/>
      <pc:docMkLst>
        <pc:docMk/>
      </pc:docMkLst>
      <pc:sldChg chg="delSp del mod">
        <pc:chgData name="Deborah Shaw" userId="79bf7848-a030-4096-934a-3abbfde4984a" providerId="ADAL" clId="{5EBCA9E9-3B7B-4BA3-B612-FAA7B2804D3B}" dt="2023-12-21T03:32:10.422" v="33" actId="2696"/>
        <pc:sldMkLst>
          <pc:docMk/>
          <pc:sldMk cId="2126766571" sldId="260"/>
        </pc:sldMkLst>
        <pc:picChg chg="del">
          <ac:chgData name="Deborah Shaw" userId="79bf7848-a030-4096-934a-3abbfde4984a" providerId="ADAL" clId="{5EBCA9E9-3B7B-4BA3-B612-FAA7B2804D3B}" dt="2023-12-21T03:31:12.077" v="0" actId="21"/>
          <ac:picMkLst>
            <pc:docMk/>
            <pc:sldMk cId="2126766571" sldId="260"/>
            <ac:picMk id="5" creationId="{BEBBE691-C95C-4874-BCF5-5224B2E2352D}"/>
          </ac:picMkLst>
        </pc:picChg>
      </pc:sldChg>
      <pc:sldChg chg="del">
        <pc:chgData name="Deborah Shaw" userId="79bf7848-a030-4096-934a-3abbfde4984a" providerId="ADAL" clId="{5EBCA9E9-3B7B-4BA3-B612-FAA7B2804D3B}" dt="2023-12-21T03:32:01.663" v="32" actId="2696"/>
        <pc:sldMkLst>
          <pc:docMk/>
          <pc:sldMk cId="3829610916" sldId="295"/>
        </pc:sldMkLst>
      </pc:sldChg>
      <pc:sldChg chg="del">
        <pc:chgData name="Deborah Shaw" userId="79bf7848-a030-4096-934a-3abbfde4984a" providerId="ADAL" clId="{5EBCA9E9-3B7B-4BA3-B612-FAA7B2804D3B}" dt="2023-12-21T03:46:02.675" v="102" actId="2696"/>
        <pc:sldMkLst>
          <pc:docMk/>
          <pc:sldMk cId="1208776318" sldId="308"/>
        </pc:sldMkLst>
      </pc:sldChg>
      <pc:sldChg chg="delSp modSp del mod">
        <pc:chgData name="Deborah Shaw" userId="79bf7848-a030-4096-934a-3abbfde4984a" providerId="ADAL" clId="{5EBCA9E9-3B7B-4BA3-B612-FAA7B2804D3B}" dt="2023-12-21T03:42:05.481" v="101" actId="2696"/>
        <pc:sldMkLst>
          <pc:docMk/>
          <pc:sldMk cId="2984333115" sldId="309"/>
        </pc:sldMkLst>
        <pc:spChg chg="mod">
          <ac:chgData name="Deborah Shaw" userId="79bf7848-a030-4096-934a-3abbfde4984a" providerId="ADAL" clId="{5EBCA9E9-3B7B-4BA3-B612-FAA7B2804D3B}" dt="2023-12-21T03:37:41.250" v="47" actId="20577"/>
          <ac:spMkLst>
            <pc:docMk/>
            <pc:sldMk cId="2984333115" sldId="309"/>
            <ac:spMk id="3" creationId="{E7997E9E-F5AE-46A6-8433-D9E74593E296}"/>
          </ac:spMkLst>
        </pc:spChg>
        <pc:picChg chg="del mod">
          <ac:chgData name="Deborah Shaw" userId="79bf7848-a030-4096-934a-3abbfde4984a" providerId="ADAL" clId="{5EBCA9E9-3B7B-4BA3-B612-FAA7B2804D3B}" dt="2023-12-21T03:38:33.734" v="51" actId="21"/>
          <ac:picMkLst>
            <pc:docMk/>
            <pc:sldMk cId="2984333115" sldId="309"/>
            <ac:picMk id="10" creationId="{76F47794-E80E-914B-BA09-F71241C09492}"/>
          </ac:picMkLst>
        </pc:picChg>
      </pc:sldChg>
      <pc:sldChg chg="delSp modSp mod">
        <pc:chgData name="Deborah Shaw" userId="79bf7848-a030-4096-934a-3abbfde4984a" providerId="ADAL" clId="{5EBCA9E9-3B7B-4BA3-B612-FAA7B2804D3B}" dt="2023-12-21T03:32:40.547" v="36" actId="5793"/>
        <pc:sldMkLst>
          <pc:docMk/>
          <pc:sldMk cId="3629754069" sldId="313"/>
        </pc:sldMkLst>
        <pc:spChg chg="mod">
          <ac:chgData name="Deborah Shaw" userId="79bf7848-a030-4096-934a-3abbfde4984a" providerId="ADAL" clId="{5EBCA9E9-3B7B-4BA3-B612-FAA7B2804D3B}" dt="2023-12-21T03:32:40.547" v="36" actId="5793"/>
          <ac:spMkLst>
            <pc:docMk/>
            <pc:sldMk cId="3629754069" sldId="313"/>
            <ac:spMk id="3" creationId="{117E80A5-0A88-072D-D373-1B79DB1B2DCA}"/>
          </ac:spMkLst>
        </pc:spChg>
        <pc:spChg chg="mod">
          <ac:chgData name="Deborah Shaw" userId="79bf7848-a030-4096-934a-3abbfde4984a" providerId="ADAL" clId="{5EBCA9E9-3B7B-4BA3-B612-FAA7B2804D3B}" dt="2023-12-21T03:31:53" v="31" actId="1076"/>
          <ac:spMkLst>
            <pc:docMk/>
            <pc:sldMk cId="3629754069" sldId="313"/>
            <ac:spMk id="7" creationId="{6D1C5468-2E27-9AF9-E8A7-9D00C2F6695F}"/>
          </ac:spMkLst>
        </pc:spChg>
        <pc:spChg chg="del">
          <ac:chgData name="Deborah Shaw" userId="79bf7848-a030-4096-934a-3abbfde4984a" providerId="ADAL" clId="{5EBCA9E9-3B7B-4BA3-B612-FAA7B2804D3B}" dt="2023-12-21T03:31:45.146" v="30" actId="21"/>
          <ac:spMkLst>
            <pc:docMk/>
            <pc:sldMk cId="3629754069" sldId="313"/>
            <ac:spMk id="9" creationId="{EA4776F2-8249-1257-551D-80D9CD0F0596}"/>
          </ac:spMkLst>
        </pc:spChg>
        <pc:picChg chg="mod">
          <ac:chgData name="Deborah Shaw" userId="79bf7848-a030-4096-934a-3abbfde4984a" providerId="ADAL" clId="{5EBCA9E9-3B7B-4BA3-B612-FAA7B2804D3B}" dt="2023-12-21T03:31:19.164" v="1" actId="14826"/>
          <ac:picMkLst>
            <pc:docMk/>
            <pc:sldMk cId="3629754069" sldId="313"/>
            <ac:picMk id="6" creationId="{4B1342BB-B465-1A3D-28BC-F5045ABD0A0E}"/>
          </ac:picMkLst>
        </pc:picChg>
      </pc:sldChg>
      <pc:sldChg chg="addSp modSp new mod">
        <pc:chgData name="Deborah Shaw" userId="79bf7848-a030-4096-934a-3abbfde4984a" providerId="ADAL" clId="{5EBCA9E9-3B7B-4BA3-B612-FAA7B2804D3B}" dt="2023-12-21T03:41:53.287" v="100" actId="732"/>
        <pc:sldMkLst>
          <pc:docMk/>
          <pc:sldMk cId="4128292258" sldId="314"/>
        </pc:sldMkLst>
        <pc:spChg chg="mod">
          <ac:chgData name="Deborah Shaw" userId="79bf7848-a030-4096-934a-3abbfde4984a" providerId="ADAL" clId="{5EBCA9E9-3B7B-4BA3-B612-FAA7B2804D3B}" dt="2023-12-21T03:40:54.412" v="91" actId="1076"/>
          <ac:spMkLst>
            <pc:docMk/>
            <pc:sldMk cId="4128292258" sldId="314"/>
            <ac:spMk id="2" creationId="{D022B1AD-56C8-7BB7-3840-22E328627AAA}"/>
          </ac:spMkLst>
        </pc:spChg>
        <pc:spChg chg="mod">
          <ac:chgData name="Deborah Shaw" userId="79bf7848-a030-4096-934a-3abbfde4984a" providerId="ADAL" clId="{5EBCA9E9-3B7B-4BA3-B612-FAA7B2804D3B}" dt="2023-12-21T03:40:48.199" v="90" actId="20577"/>
          <ac:spMkLst>
            <pc:docMk/>
            <pc:sldMk cId="4128292258" sldId="314"/>
            <ac:spMk id="3" creationId="{7B059F5D-5111-E84E-D940-603E126E0554}"/>
          </ac:spMkLst>
        </pc:spChg>
        <pc:picChg chg="add mod ord modCrop">
          <ac:chgData name="Deborah Shaw" userId="79bf7848-a030-4096-934a-3abbfde4984a" providerId="ADAL" clId="{5EBCA9E9-3B7B-4BA3-B612-FAA7B2804D3B}" dt="2023-12-21T03:41:53.287" v="100" actId="732"/>
          <ac:picMkLst>
            <pc:docMk/>
            <pc:sldMk cId="4128292258" sldId="314"/>
            <ac:picMk id="4" creationId="{B213FBA6-F9F6-26A9-FFA7-AD7833C5A9BB}"/>
          </ac:picMkLst>
        </pc:picChg>
      </pc:sldChg>
    </pc:docChg>
  </pc:docChgLst>
  <pc:docChgLst>
    <pc:chgData name="Tina Slack" userId="5020e05b7d920362" providerId="LiveId" clId="{471E1C52-455C-4BA5-9422-EF78B3EBCE95}"/>
    <pc:docChg chg="undo custSel delSld modSld sldOrd">
      <pc:chgData name="Tina Slack" userId="5020e05b7d920362" providerId="LiveId" clId="{471E1C52-455C-4BA5-9422-EF78B3EBCE95}" dt="2023-08-24T13:24:41.009" v="41" actId="478"/>
      <pc:docMkLst>
        <pc:docMk/>
      </pc:docMkLst>
      <pc:sldChg chg="addSp delSp modSp mod">
        <pc:chgData name="Tina Slack" userId="5020e05b7d920362" providerId="LiveId" clId="{471E1C52-455C-4BA5-9422-EF78B3EBCE95}" dt="2023-08-24T13:22:43.528" v="34" actId="1076"/>
        <pc:sldMkLst>
          <pc:docMk/>
          <pc:sldMk cId="3709445605" sldId="264"/>
        </pc:sldMkLst>
        <pc:spChg chg="mod">
          <ac:chgData name="Tina Slack" userId="5020e05b7d920362" providerId="LiveId" clId="{471E1C52-455C-4BA5-9422-EF78B3EBCE95}" dt="2023-08-24T13:22:35.752" v="32" actId="1076"/>
          <ac:spMkLst>
            <pc:docMk/>
            <pc:sldMk cId="3709445605" sldId="264"/>
            <ac:spMk id="3" creationId="{E7997E9E-F5AE-46A6-8433-D9E74593E296}"/>
          </ac:spMkLst>
        </pc:spChg>
        <pc:picChg chg="add del mod">
          <ac:chgData name="Tina Slack" userId="5020e05b7d920362" providerId="LiveId" clId="{471E1C52-455C-4BA5-9422-EF78B3EBCE95}" dt="2023-08-24T13:22:43.528" v="34" actId="1076"/>
          <ac:picMkLst>
            <pc:docMk/>
            <pc:sldMk cId="3709445605" sldId="264"/>
            <ac:picMk id="2" creationId="{D0FF50DB-4125-973A-6EC1-6B52714364CB}"/>
          </ac:picMkLst>
        </pc:picChg>
      </pc:sldChg>
      <pc:sldChg chg="del">
        <pc:chgData name="Tina Slack" userId="5020e05b7d920362" providerId="LiveId" clId="{471E1C52-455C-4BA5-9422-EF78B3EBCE95}" dt="2023-08-24T12:40:16.125" v="4" actId="2696"/>
        <pc:sldMkLst>
          <pc:docMk/>
          <pc:sldMk cId="3072800876" sldId="280"/>
        </pc:sldMkLst>
      </pc:sldChg>
      <pc:sldChg chg="ord">
        <pc:chgData name="Tina Slack" userId="5020e05b7d920362" providerId="LiveId" clId="{471E1C52-455C-4BA5-9422-EF78B3EBCE95}" dt="2023-08-24T12:50:54.083" v="25"/>
        <pc:sldMkLst>
          <pc:docMk/>
          <pc:sldMk cId="801358169" sldId="286"/>
        </pc:sldMkLst>
      </pc:sldChg>
      <pc:sldChg chg="addSp delSp modSp mod delAnim">
        <pc:chgData name="Tina Slack" userId="5020e05b7d920362" providerId="LiveId" clId="{471E1C52-455C-4BA5-9422-EF78B3EBCE95}" dt="2023-08-24T13:24:41.009" v="41" actId="478"/>
        <pc:sldMkLst>
          <pc:docMk/>
          <pc:sldMk cId="1208776318" sldId="308"/>
        </pc:sldMkLst>
        <pc:spChg chg="del">
          <ac:chgData name="Tina Slack" userId="5020e05b7d920362" providerId="LiveId" clId="{471E1C52-455C-4BA5-9422-EF78B3EBCE95}" dt="2023-08-24T13:24:38.274" v="40" actId="478"/>
          <ac:spMkLst>
            <pc:docMk/>
            <pc:sldMk cId="1208776318" sldId="308"/>
            <ac:spMk id="2" creationId="{63E81D1F-BBF4-3F7D-467F-C654CFED2DC1}"/>
          </ac:spMkLst>
        </pc:spChg>
        <pc:spChg chg="del">
          <ac:chgData name="Tina Slack" userId="5020e05b7d920362" providerId="LiveId" clId="{471E1C52-455C-4BA5-9422-EF78B3EBCE95}" dt="2023-08-24T13:24:41.009" v="41" actId="478"/>
          <ac:spMkLst>
            <pc:docMk/>
            <pc:sldMk cId="1208776318" sldId="308"/>
            <ac:spMk id="3" creationId="{26FADB6C-6CB5-4D7C-AC09-B89C68326468}"/>
          </ac:spMkLst>
        </pc:spChg>
        <pc:spChg chg="add del mod">
          <ac:chgData name="Tina Slack" userId="5020e05b7d920362" providerId="LiveId" clId="{471E1C52-455C-4BA5-9422-EF78B3EBCE95}" dt="2023-08-24T13:24:34.035" v="39" actId="6549"/>
          <ac:spMkLst>
            <pc:docMk/>
            <pc:sldMk cId="1208776318" sldId="308"/>
            <ac:spMk id="4" creationId="{A15A585C-182F-4097-AE7A-03F38E316BE5}"/>
          </ac:spMkLst>
        </pc:spChg>
      </pc:sldChg>
      <pc:sldChg chg="modSp mod">
        <pc:chgData name="Tina Slack" userId="5020e05b7d920362" providerId="LiveId" clId="{471E1C52-455C-4BA5-9422-EF78B3EBCE95}" dt="2023-08-24T12:49:44.566" v="23" actId="1076"/>
        <pc:sldMkLst>
          <pc:docMk/>
          <pc:sldMk cId="2984333115" sldId="309"/>
        </pc:sldMkLst>
        <pc:spChg chg="mod">
          <ac:chgData name="Tina Slack" userId="5020e05b7d920362" providerId="LiveId" clId="{471E1C52-455C-4BA5-9422-EF78B3EBCE95}" dt="2023-08-24T12:39:10.241" v="1" actId="14100"/>
          <ac:spMkLst>
            <pc:docMk/>
            <pc:sldMk cId="2984333115" sldId="309"/>
            <ac:spMk id="3" creationId="{E7997E9E-F5AE-46A6-8433-D9E74593E296}"/>
          </ac:spMkLst>
        </pc:spChg>
        <pc:picChg chg="mod modCrop">
          <ac:chgData name="Tina Slack" userId="5020e05b7d920362" providerId="LiveId" clId="{471E1C52-455C-4BA5-9422-EF78B3EBCE95}" dt="2023-08-24T12:49:44.566" v="23" actId="1076"/>
          <ac:picMkLst>
            <pc:docMk/>
            <pc:sldMk cId="2984333115" sldId="309"/>
            <ac:picMk id="10" creationId="{76F47794-E80E-914B-BA09-F71241C09492}"/>
          </ac:picMkLst>
        </pc:picChg>
      </pc:sldChg>
      <pc:sldChg chg="delSp mod delAnim">
        <pc:chgData name="Tina Slack" userId="5020e05b7d920362" providerId="LiveId" clId="{471E1C52-455C-4BA5-9422-EF78B3EBCE95}" dt="2023-08-24T13:19:48.210" v="27" actId="478"/>
        <pc:sldMkLst>
          <pc:docMk/>
          <pc:sldMk cId="3472981547" sldId="312"/>
        </pc:sldMkLst>
        <pc:spChg chg="del">
          <ac:chgData name="Tina Slack" userId="5020e05b7d920362" providerId="LiveId" clId="{471E1C52-455C-4BA5-9422-EF78B3EBCE95}" dt="2023-08-24T13:19:45.044" v="26" actId="478"/>
          <ac:spMkLst>
            <pc:docMk/>
            <pc:sldMk cId="3472981547" sldId="312"/>
            <ac:spMk id="3" creationId="{26FADB6C-6CB5-4D7C-AC09-B89C68326468}"/>
          </ac:spMkLst>
        </pc:spChg>
        <pc:spChg chg="del">
          <ac:chgData name="Tina Slack" userId="5020e05b7d920362" providerId="LiveId" clId="{471E1C52-455C-4BA5-9422-EF78B3EBCE95}" dt="2023-08-24T13:19:48.210" v="27" actId="478"/>
          <ac:spMkLst>
            <pc:docMk/>
            <pc:sldMk cId="3472981547" sldId="312"/>
            <ac:spMk id="6" creationId="{E78A0576-3BD4-3AB7-99C6-9431BD6E4422}"/>
          </ac:spMkLst>
        </pc:spChg>
      </pc:sldChg>
    </pc:docChg>
  </pc:docChgLst>
  <pc:docChgLst>
    <pc:chgData name="Mary Stout" userId="S::mary_stout@wycliffeassociates.org::aa3233c2-3252-4841-9088-85efb7bdb5d2" providerId="AD" clId="Web-{2985D11A-CE8F-4E3C-B74C-21B2005997D4}"/>
    <pc:docChg chg="modSld">
      <pc:chgData name="Mary Stout" userId="S::mary_stout@wycliffeassociates.org::aa3233c2-3252-4841-9088-85efb7bdb5d2" providerId="AD" clId="Web-{2985D11A-CE8F-4E3C-B74C-21B2005997D4}" dt="2023-12-11T21:20:51.219" v="11"/>
      <pc:docMkLst>
        <pc:docMk/>
      </pc:docMkLst>
      <pc:sldChg chg="delAnim">
        <pc:chgData name="Mary Stout" userId="S::mary_stout@wycliffeassociates.org::aa3233c2-3252-4841-9088-85efb7bdb5d2" providerId="AD" clId="Web-{2985D11A-CE8F-4E3C-B74C-21B2005997D4}" dt="2023-12-11T21:20:24.843" v="8"/>
        <pc:sldMkLst>
          <pc:docMk/>
          <pc:sldMk cId="3709445605" sldId="264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18:58.856" v="4"/>
        <pc:sldMkLst>
          <pc:docMk/>
          <pc:sldMk cId="801358169" sldId="286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19:26.200" v="5"/>
        <pc:sldMkLst>
          <pc:docMk/>
          <pc:sldMk cId="2984333115" sldId="309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20:51.219" v="11"/>
        <pc:sldMkLst>
          <pc:docMk/>
          <pc:sldMk cId="1105777990" sldId="310"/>
        </pc:sldMkLst>
      </pc:sldChg>
    </pc:docChg>
  </pc:docChgLst>
</pc:chgInfo>
</file>

<file path=ppt/media/hdphoto1.wdp>
</file>

<file path=ppt/media/image1.png>
</file>

<file path=ppt/media/image2.png>
</file>

<file path=ppt/media/image4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92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82" b="10982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3658183"/>
            <a:ext cx="5394834" cy="2851456"/>
          </a:xfrm>
        </p:spPr>
        <p:txBody>
          <a:bodyPr anchor="ctr">
            <a:normAutofit lnSpcReduction="10000"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accent1">
                    <a:lumMod val="75000"/>
                  </a:schemeClr>
                </a:solidFill>
                <a:ea typeface="Arial" panose="020B0604020202020204" pitchFamily="34" charset="0"/>
              </a:rPr>
              <a:t>Ne refusez pas le bien à ceux à qui il est dû, quand il est en votre pouvoir de le faire. Ne dis pas à ton prochain : « Va, reviens, et demain je te le donnerai », quand tu l’auras avec toi (Prov. 3 :27-28)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Calibri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latin typeface="Calibri"/>
                <a:ea typeface="Times New Roman" panose="02020603050405020304" pitchFamily="18" charset="0"/>
                <a:cs typeface="Arial"/>
              </a:rPr>
              <a:t>Toutes les Écritures sont tirées de la New King James Version®. © 1982 par Thomas Nelson, Inc. Utilisé avec permission. Tous droits réservés.</a:t>
            </a:r>
            <a:endParaRPr lang="en-US" sz="1600" dirty="0">
              <a:effectLst/>
              <a:latin typeface="Calibri"/>
              <a:ea typeface="Times New Roman" panose="02020603050405020304" pitchFamily="18" charset="0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73598" y="3929749"/>
            <a:ext cx="3040036" cy="2308324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Libérez plus tôt, 
Révisez Souvent</a:t>
            </a:r>
            <a:endParaRPr lang="en-US" sz="3600" b="1" dirty="0">
              <a:solidFill>
                <a:srgbClr val="B95659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126299" y="-587942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	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73051" y="2397490"/>
            <a:ext cx="4154051" cy="181588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fr-FR" sz="2800" b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Quand une traduction doit-elle être partagée avec la communauté linguistique ?</a:t>
            </a:r>
            <a:endParaRPr lang="en-US" sz="2800" b="1" dirty="0">
              <a:solidFill>
                <a:schemeClr val="tx2"/>
              </a:solidFill>
            </a:endParaRPr>
          </a:p>
        </p:txBody>
      </p:sp>
      <p:pic>
        <p:nvPicPr>
          <p:cNvPr id="2" name="Picture 1" descr="A picture containing text, indoor, paper&#10;&#10;Description automatically generated">
            <a:extLst>
              <a:ext uri="{FF2B5EF4-FFF2-40B4-BE49-F238E27FC236}">
                <a16:creationId xmlns:a16="http://schemas.microsoft.com/office/drawing/2014/main" id="{BDD9618A-FD67-0C5F-89D7-768C317E82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840"/>
          <a:stretch/>
        </p:blipFill>
        <p:spPr>
          <a:xfrm>
            <a:off x="5176935" y="581608"/>
            <a:ext cx="3299254" cy="18158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0D0EB0-1ACD-F4F6-76B5-43E2594E8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78" t="13437" r="974" b="-7526"/>
          <a:stretch/>
        </p:blipFill>
        <p:spPr>
          <a:xfrm>
            <a:off x="5511426" y="3991232"/>
            <a:ext cx="2630273" cy="25881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C95267-5DED-17DB-4C70-4ABE107CB048}"/>
              </a:ext>
            </a:extLst>
          </p:cNvPr>
          <p:cNvSpPr txBox="1"/>
          <p:nvPr/>
        </p:nvSpPr>
        <p:spPr>
          <a:xfrm>
            <a:off x="4916900" y="2631989"/>
            <a:ext cx="38193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/>
              <a:t>Quand les traducteurs l’ont fait
du mieux qu’ils peuvent
à l’époque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58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armers working">
            <a:extLst>
              <a:ext uri="{FF2B5EF4-FFF2-40B4-BE49-F238E27FC236}">
                <a16:creationId xmlns:a16="http://schemas.microsoft.com/office/drawing/2014/main" id="{B213FBA6-F9F6-26A9-FFA7-AD7833C5A9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24" t="47605" r="1660" b="3209"/>
          <a:stretch/>
        </p:blipFill>
        <p:spPr>
          <a:xfrm>
            <a:off x="0" y="217713"/>
            <a:ext cx="9144000" cy="33162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22B1AD-56C8-7BB7-3840-22E328627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707" y="3550372"/>
            <a:ext cx="7886700" cy="568226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Ecclésiaste 11 :2, 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59F5D-5111-E84E-D940-603E126E0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735" y="4118597"/>
            <a:ext cx="7886700" cy="2010060"/>
          </a:xfrm>
        </p:spPr>
        <p:txBody>
          <a:bodyPr/>
          <a:lstStyle/>
          <a:p>
            <a:pPr marL="0" indent="0">
              <a:buNone/>
            </a:pPr>
            <a:r>
              <a:rPr lang="fr-FR">
                <a:solidFill>
                  <a:srgbClr val="000000"/>
                </a:solidFill>
                <a:latin typeface="system-ui"/>
              </a:rPr>
              <a:t>Donnez une portion à sept, et aussi à huit,</a:t>
            </a:r>
            <a:br>
              <a:rPr lang="fr-FR">
                <a:solidFill>
                  <a:srgbClr val="000000"/>
                </a:solidFill>
                <a:latin typeface="system-ui"/>
              </a:rPr>
            </a:br>
            <a:r>
              <a:rPr lang="fr-FR">
                <a:solidFill>
                  <a:srgbClr val="000000"/>
                </a:solidFill>
                <a:latin typeface="system-ui"/>
              </a:rPr>
              <a:t>Car vous ne savez pas quel mal sera sur la terre.
</a:t>
            </a:r>
            <a:br>
              <a:rPr lang="fr-FR">
                <a:solidFill>
                  <a:srgbClr val="000000"/>
                </a:solidFill>
                <a:latin typeface="system-ui"/>
              </a:rPr>
            </a:br>
            <a:r>
              <a:rPr lang="fr-FR">
                <a:solidFill>
                  <a:srgbClr val="000000"/>
                </a:solidFill>
                <a:latin typeface="system-ui"/>
              </a:rPr>
              <a:t>4 Celui qui observe le vent ne sèmera pas,</a:t>
            </a:r>
            <a:br>
              <a:rPr lang="fr-FR">
                <a:solidFill>
                  <a:srgbClr val="000000"/>
                </a:solidFill>
                <a:latin typeface="system-ui"/>
              </a:rPr>
            </a:br>
            <a:r>
              <a:rPr lang="fr-FR">
                <a:solidFill>
                  <a:srgbClr val="000000"/>
                </a:solidFill>
                <a:latin typeface="system-ui"/>
              </a:rPr>
              <a:t>Et celui qui regarde les nuages ne moissonnera pas.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292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72981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997E9E-F5AE-46A6-8433-D9E74593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821689"/>
            <a:ext cx="8750997" cy="989576"/>
          </a:xfrm>
        </p:spPr>
        <p:txBody>
          <a:bodyPr/>
          <a:lstStyle/>
          <a:p>
            <a:r>
              <a:rPr lang="en-US"/>
              <a:t>Rétroaction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879457-DDCE-43A9-8067-7CB120C183B8}"/>
              </a:ext>
            </a:extLst>
          </p:cNvPr>
          <p:cNvSpPr txBox="1"/>
          <p:nvPr/>
        </p:nvSpPr>
        <p:spPr>
          <a:xfrm>
            <a:off x="618097" y="5198057"/>
            <a:ext cx="1886294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Corrections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FF50DB-4125-973A-6EC1-6B52714364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" t="429" r="39204" b="922"/>
          <a:stretch/>
        </p:blipFill>
        <p:spPr>
          <a:xfrm>
            <a:off x="1669400" y="411698"/>
            <a:ext cx="5603733" cy="2842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8FF516-0342-B838-805D-C496675EA5CF}"/>
              </a:ext>
            </a:extLst>
          </p:cNvPr>
          <p:cNvSpPr txBox="1"/>
          <p:nvPr/>
        </p:nvSpPr>
        <p:spPr>
          <a:xfrm>
            <a:off x="3536177" y="5198056"/>
            <a:ext cx="2178823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Améliorations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43EAB7-5248-9705-4F6F-0E38D6C12DA1}"/>
              </a:ext>
            </a:extLst>
          </p:cNvPr>
          <p:cNvSpPr txBox="1"/>
          <p:nvPr/>
        </p:nvSpPr>
        <p:spPr>
          <a:xfrm>
            <a:off x="6722073" y="5164933"/>
            <a:ext cx="1886294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Mises à jour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126299" y="-377878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0" y="2736502"/>
            <a:ext cx="4790597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fr-FR" sz="2800" b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Que pourrait-il arriver ? 
Si l’équipe ne sort pas plus tôt ?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5CCF5C71-3467-04F6-8B04-74E14CE07BB4}"/>
              </a:ext>
            </a:extLst>
          </p:cNvPr>
          <p:cNvSpPr/>
          <p:nvPr/>
        </p:nvSpPr>
        <p:spPr>
          <a:xfrm>
            <a:off x="6419335" y="3286891"/>
            <a:ext cx="889686" cy="1513704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297D75-8814-FAE3-6980-409F6084778B}"/>
              </a:ext>
            </a:extLst>
          </p:cNvPr>
          <p:cNvSpPr txBox="1"/>
          <p:nvPr/>
        </p:nvSpPr>
        <p:spPr>
          <a:xfrm>
            <a:off x="5560540" y="4982852"/>
            <a:ext cx="2607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tx2"/>
                </a:solidFill>
              </a:rPr>
              <a:t>Changements de langue</a:t>
            </a:r>
            <a:endParaRPr lang="en-US" sz="2400" b="1" dirty="0">
              <a:solidFill>
                <a:schemeClr val="tx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F1E66D1-ABF9-FA04-8D5F-8F845F670855}"/>
              </a:ext>
            </a:extLst>
          </p:cNvPr>
          <p:cNvSpPr/>
          <p:nvPr/>
        </p:nvSpPr>
        <p:spPr>
          <a:xfrm>
            <a:off x="5560541" y="630195"/>
            <a:ext cx="2607275" cy="2474439"/>
          </a:xfrm>
          <a:prstGeom prst="ellipse">
            <a:avLst/>
          </a:prstGeom>
          <a:solidFill>
            <a:srgbClr val="83A83F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Calendar flipping">
            <a:extLst>
              <a:ext uri="{FF2B5EF4-FFF2-40B4-BE49-F238E27FC236}">
                <a16:creationId xmlns:a16="http://schemas.microsoft.com/office/drawing/2014/main" id="{9DF25FD6-B010-4723-D0A0-CA6059E1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995" y="790832"/>
            <a:ext cx="2248366" cy="215316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5777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64a7904585740ddebb1487ccd21bec47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66d1b065ecc762dc2e488ce2a6df6777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870300-B03F-45F7-9154-521D8C74684E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microsoft.com/sharepoint/v3"/>
    <ds:schemaRef ds:uri="http://schemas.openxmlformats.org/package/2006/metadata/core-properties"/>
    <ds:schemaRef ds:uri="http://schemas.microsoft.com/office/infopath/2007/PartnerControls"/>
    <ds:schemaRef ds:uri="9ede4979-7183-4f81-a394-71c40c9222c4"/>
    <ds:schemaRef ds:uri="038937e4-20c5-4a73-b245-175c4ead9603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6F01035-6DB5-4A67-AD51-7F070D7BFDEE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4040</TotalTime>
  <Words>196</Words>
  <Application>Microsoft Office PowerPoint</Application>
  <PresentationFormat>On-screen Show (4:3)</PresentationFormat>
  <Paragraphs>21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Arial Black</vt:lpstr>
      <vt:lpstr>Calibri</vt:lpstr>
      <vt:lpstr>system-ui</vt:lpstr>
      <vt:lpstr>Times New Roman</vt:lpstr>
      <vt:lpstr>Office Theme</vt:lpstr>
      <vt:lpstr>Office Theme</vt:lpstr>
      <vt:lpstr>PowerPoint Presentation</vt:lpstr>
      <vt:lpstr>PowerPoint Presentation</vt:lpstr>
      <vt:lpstr>Ecclésiaste 11 :2, 4</vt:lpstr>
      <vt:lpstr>PowerPoint Presentation</vt:lpstr>
      <vt:lpstr>Rétroaction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256</cp:revision>
  <dcterms:created xsi:type="dcterms:W3CDTF">2019-03-18T18:21:25Z</dcterms:created>
  <dcterms:modified xsi:type="dcterms:W3CDTF">2024-04-23T18:29:20Z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